
<file path=[Content_Types].xml><?xml version="1.0" encoding="utf-8"?>
<Types xmlns="http://schemas.openxmlformats.org/package/2006/content-types"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9" r:id="rId5"/>
    <p:sldId id="298" r:id="rId6"/>
    <p:sldId id="299" r:id="rId7"/>
    <p:sldId id="257" r:id="rId8"/>
    <p:sldId id="300" r:id="rId9"/>
    <p:sldId id="301" r:id="rId10"/>
    <p:sldId id="302" r:id="rId11"/>
    <p:sldId id="303" r:id="rId12"/>
    <p:sldId id="304" r:id="rId13"/>
    <p:sldId id="305" r:id="rId14"/>
    <p:sldId id="277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172"/>
    <a:srgbClr val="0D3047"/>
    <a:srgbClr val="0B2B41"/>
    <a:srgbClr val="114263"/>
    <a:srgbClr val="401918"/>
    <a:srgbClr val="731F1C"/>
    <a:srgbClr val="AB678E"/>
    <a:srgbClr val="B2606E"/>
    <a:srgbClr val="CA929B"/>
    <a:srgbClr val="248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E18523F-AC55-4A96-BCAA-B16430863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69D026-9EA8-4612-B08D-A04E3131FB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3741-5466-4294-8EEA-091546152741}" type="datetimeFigureOut">
              <a:rPr lang="es-ES" smtClean="0"/>
              <a:t>25/03/2021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AF8D1C-C782-46BB-81A0-EE60403AA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E4849C-C831-4E22-967B-5B69709BEF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2C46-0AD4-41DC-B111-882819DE2F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4811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8C12B-85F7-4E4C-A3B5-3B4CEEAE6A00}" type="datetimeFigureOut">
              <a:rPr lang="es-ES" smtClean="0"/>
              <a:t>25/03/2021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8399-5CE9-4AF3-B21F-15CC16B1DBE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533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26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0279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542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61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5947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71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72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7101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8176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ágenes_Texto import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número de diapositiva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Sitio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ido_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8" name="Marcador de número de diapositiva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ido_3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ido_2 columna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12" name="Marcador de conteni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5" name="Marcador de número de diapositiva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ido_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número de diapositiva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719" b="9719"/>
          <a:stretch/>
        </p:blipFill>
        <p:spPr>
          <a:xfrm>
            <a:off x="6516914" y="0"/>
            <a:ext cx="5675085" cy="6858000"/>
          </a:xfr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6986" r="6986"/>
          <a:stretch/>
        </p:blipFill>
        <p:spPr>
          <a:xfrm>
            <a:off x="0" y="-1"/>
            <a:ext cx="8115300" cy="6858001"/>
          </a:xfrm>
        </p:spPr>
      </p:pic>
      <p:grpSp>
        <p:nvGrpSpPr>
          <p:cNvPr id="9" name="Grupo 8" descr="elemento decorativo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7824" y="4801130"/>
            <a:ext cx="5005614" cy="1451331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PRÁCTICA 1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Gestión de Información en la Web</a:t>
            </a: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Álvaro  de la Flor Bonilla</a:t>
            </a:r>
          </a:p>
        </p:txBody>
      </p:sp>
      <p:sp>
        <p:nvSpPr>
          <p:cNvPr id="33" name="Título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23" y="3972482"/>
            <a:ext cx="5005614" cy="822960"/>
          </a:xfrm>
        </p:spPr>
        <p:txBody>
          <a:bodyPr rtlCol="0"/>
          <a:lstStyle/>
          <a:p>
            <a:pPr rtl="0"/>
            <a:r>
              <a:rPr lang="es-ES" sz="6000" dirty="0">
                <a:solidFill>
                  <a:schemeClr val="bg1"/>
                </a:solidFill>
              </a:rPr>
              <a:t>LUCENE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669B69-4E5A-484F-BC5A-BAC8A7BE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727814" y="142917"/>
            <a:ext cx="1327766" cy="53576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924F642-D467-47C0-B437-8CE8B4C774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50000"/>
          </a:blip>
          <a:srcRect l="17778" t="14947" r="12524" b="13823"/>
          <a:stretch/>
        </p:blipFill>
        <p:spPr>
          <a:xfrm>
            <a:off x="5341261" y="4135530"/>
            <a:ext cx="1908764" cy="1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10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" name="2021-03-25 14-05-24">
            <a:hlinkClick r:id="" action="ppaction://media"/>
            <a:extLst>
              <a:ext uri="{FF2B5EF4-FFF2-40B4-BE49-F238E27FC236}">
                <a16:creationId xmlns:a16="http://schemas.microsoft.com/office/drawing/2014/main" id="{2AB87A81-A078-4103-897B-F7D34A70BA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81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800" b="7800"/>
          <a:stretch/>
        </p:blipFill>
        <p:spPr>
          <a:xfrm>
            <a:off x="0" y="1"/>
            <a:ext cx="12192000" cy="6858000"/>
          </a:xfrm>
        </p:spPr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66" y="2457614"/>
            <a:ext cx="5330038" cy="883839"/>
          </a:xfrm>
        </p:spPr>
        <p:txBody>
          <a:bodyPr rtlCol="0"/>
          <a:lstStyle/>
          <a:p>
            <a:pPr rtl="0"/>
            <a:r>
              <a:rPr lang="es-ES" b="1" dirty="0">
                <a:latin typeface="Raleway" panose="020B0604020202020204" charset="0"/>
                <a:cs typeface="Raleway" panose="020B0604020202020204" charset="0"/>
              </a:rPr>
              <a:t>¡GRACIAS!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611797"/>
            <a:ext cx="5642820" cy="647359"/>
          </a:xfrm>
        </p:spPr>
        <p:txBody>
          <a:bodyPr rtlCol="0"/>
          <a:lstStyle/>
          <a:p>
            <a:pPr rtl="0"/>
            <a:r>
              <a:rPr lang="es-ES" sz="3600" b="1" dirty="0">
                <a:latin typeface="Raleway" panose="020B0604020202020204" charset="0"/>
                <a:cs typeface="Raleway" panose="020B0604020202020204" charset="0"/>
              </a:rPr>
              <a:t>¿ALGUNA DUDA?</a:t>
            </a:r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FEC8A952-29CD-41B5-93D9-77A74C3DD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64" r="27264"/>
          <a:stretch/>
        </p:blipFill>
        <p:spPr>
          <a:xfrm>
            <a:off x="0" y="0"/>
            <a:ext cx="4157921" cy="6858000"/>
          </a:xfrm>
          <a:prstGeom prst="rect">
            <a:avLst/>
          </a:prstGeom>
        </p:spPr>
      </p:pic>
      <p:sp>
        <p:nvSpPr>
          <p:cNvPr id="22" name="Google Shape;175;p21">
            <a:extLst>
              <a:ext uri="{FF2B5EF4-FFF2-40B4-BE49-F238E27FC236}">
                <a16:creationId xmlns:a16="http://schemas.microsoft.com/office/drawing/2014/main" id="{D74F6AAE-9F05-4936-8C74-B2B64D9A0853}"/>
              </a:ext>
            </a:extLst>
          </p:cNvPr>
          <p:cNvSpPr/>
          <p:nvPr/>
        </p:nvSpPr>
        <p:spPr>
          <a:xfrm>
            <a:off x="4773977" y="2813215"/>
            <a:ext cx="7438658" cy="1231569"/>
          </a:xfrm>
          <a:prstGeom prst="rect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4800" b="1" i="1" dirty="0">
                <a:solidFill>
                  <a:srgbClr val="FFFFFF"/>
                </a:solidFill>
              </a:rPr>
              <a:t>CONFIGURACIÓN</a:t>
            </a:r>
          </a:p>
        </p:txBody>
      </p:sp>
      <p:grpSp>
        <p:nvGrpSpPr>
          <p:cNvPr id="42" name="Grupo 41" descr="elemento decorativo">
            <a:extLst>
              <a:ext uri="{FF2B5EF4-FFF2-40B4-BE49-F238E27FC236}">
                <a16:creationId xmlns:a16="http://schemas.microsoft.com/office/drawing/2014/main" id="{B3DE8451-B2FC-43BE-A86E-8ABCD7C1C7DF}"/>
              </a:ext>
            </a:extLst>
          </p:cNvPr>
          <p:cNvGrpSpPr/>
          <p:nvPr/>
        </p:nvGrpSpPr>
        <p:grpSpPr>
          <a:xfrm flipH="1">
            <a:off x="3777534" y="0"/>
            <a:ext cx="1116000" cy="6858000"/>
            <a:chOff x="1826589" y="0"/>
            <a:chExt cx="7388298" cy="6858000"/>
          </a:xfrm>
        </p:grpSpPr>
        <p:sp>
          <p:nvSpPr>
            <p:cNvPr id="43" name="Paralelogramo 42">
              <a:extLst>
                <a:ext uri="{FF2B5EF4-FFF2-40B4-BE49-F238E27FC236}">
                  <a16:creationId xmlns:a16="http://schemas.microsoft.com/office/drawing/2014/main" id="{5F4F81DC-90E8-40DE-A297-8B9CC5F38DA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4" name="Paralelogramo 43">
              <a:extLst>
                <a:ext uri="{FF2B5EF4-FFF2-40B4-BE49-F238E27FC236}">
                  <a16:creationId xmlns:a16="http://schemas.microsoft.com/office/drawing/2014/main" id="{8F4CEF76-4BDE-4E6D-B470-EA4F8E1C619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5" name="Paralelogramo 44">
              <a:extLst>
                <a:ext uri="{FF2B5EF4-FFF2-40B4-BE49-F238E27FC236}">
                  <a16:creationId xmlns:a16="http://schemas.microsoft.com/office/drawing/2014/main" id="{44956366-20EB-42A6-8915-7C671FCF482E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47" name="Imagen 46">
            <a:extLst>
              <a:ext uri="{FF2B5EF4-FFF2-40B4-BE49-F238E27FC236}">
                <a16:creationId xmlns:a16="http://schemas.microsoft.com/office/drawing/2014/main" id="{C9E7D124-256F-4D30-BA2B-D955E76B6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88189" y="2022709"/>
            <a:ext cx="2810690" cy="15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516039F3-CBE5-48D2-AD8A-6A0A84BB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6965" y="146079"/>
            <a:ext cx="1429260" cy="802988"/>
          </a:xfrm>
          <a:prstGeom prst="rect">
            <a:avLst/>
          </a:prstGeom>
        </p:spPr>
      </p:pic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A806FBAD-0C62-4013-A336-9EDA23F17A0E}"/>
              </a:ext>
            </a:extLst>
          </p:cNvPr>
          <p:cNvSpPr/>
          <p:nvPr/>
        </p:nvSpPr>
        <p:spPr>
          <a:xfrm>
            <a:off x="822630" y="1903308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LENGUAJES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3CA3C19-8238-42A8-9414-C5B4CB59315B}"/>
              </a:ext>
            </a:extLst>
          </p:cNvPr>
          <p:cNvSpPr/>
          <p:nvPr/>
        </p:nvSpPr>
        <p:spPr>
          <a:xfrm>
            <a:off x="822630" y="4085949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BIBLIOTECA</a:t>
            </a: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A81AC4FB-B32D-46A4-8541-EDE7371A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994" y="1199704"/>
            <a:ext cx="1361276" cy="183898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7D54311-3BDE-45B2-B575-43A48AA1ED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744827" y="1659585"/>
            <a:ext cx="1361276" cy="1356190"/>
          </a:xfrm>
          <a:prstGeom prst="rect">
            <a:avLst/>
          </a:prstGeom>
        </p:spPr>
      </p:pic>
      <p:pic>
        <p:nvPicPr>
          <p:cNvPr id="21" name="Imagen 20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EBC48C84-EC64-4C8F-9B7B-0FBFFE548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994" y="4227991"/>
            <a:ext cx="3811376" cy="5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31855"/>
          <a:stretch/>
        </p:blipFill>
        <p:spPr>
          <a:xfrm>
            <a:off x="7691023" y="0"/>
            <a:ext cx="4500977" cy="6857999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SCRAPING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kumimoji="0" lang="es-ES" sz="4800" i="0" u="none" strike="noStrike" kern="0" cap="none" spc="0" normalizeH="0" baseline="0" noProof="0" dirty="0" err="1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roject</a:t>
            </a:r>
            <a:r>
              <a:rPr kumimoji="0" lang="es-ES" sz="48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 Gutenberg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TOP 100 LIBROS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5247E6C-BAAC-461D-B7D8-DD3C1D9E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94" y="1466056"/>
            <a:ext cx="9099612" cy="511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624" r="25624"/>
          <a:stretch/>
        </p:blipFill>
        <p:spPr>
          <a:xfrm>
            <a:off x="7691023" y="0"/>
            <a:ext cx="4500977" cy="6857999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INDEX, SEARCH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6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</a:t>
            </a:r>
            <a:endParaRPr kumimoji="0" lang="es-ES" sz="48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1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Index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105E06-3B95-42F9-BFEC-FE1D5C0F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84" y="2132038"/>
            <a:ext cx="10549631" cy="259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8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416431-EBB5-4DBA-BFCB-B620F3354A8A}"/>
              </a:ext>
            </a:extLst>
          </p:cNvPr>
          <p:cNvSpPr/>
          <p:nvPr/>
        </p:nvSpPr>
        <p:spPr>
          <a:xfrm>
            <a:off x="440890" y="410800"/>
            <a:ext cx="5909807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Search</a:t>
            </a:r>
            <a:endParaRPr lang="es-ES" sz="36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604020202020204" charset="0"/>
              <a:cs typeface="Raleway" panose="020B060402020202020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5BCA34-2021-4BAA-B2FB-D61C0558F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80" y="1548825"/>
            <a:ext cx="10520039" cy="8433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020E8C-102C-4002-8312-5A976004D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79" y="2776937"/>
            <a:ext cx="10520039" cy="30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9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3" name="Título 3">
            <a:extLst>
              <a:ext uri="{FF2B5EF4-FFF2-40B4-BE49-F238E27FC236}">
                <a16:creationId xmlns:a16="http://schemas.microsoft.com/office/drawing/2014/main" id="{2277BB59-9C12-433E-B96E-4C22607AD121}"/>
              </a:ext>
            </a:extLst>
          </p:cNvPr>
          <p:cNvSpPr txBox="1">
            <a:spLocks/>
          </p:cNvSpPr>
          <p:nvPr/>
        </p:nvSpPr>
        <p:spPr>
          <a:xfrm>
            <a:off x="2330863" y="742383"/>
            <a:ext cx="6861771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48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</a:t>
            </a:r>
            <a:endParaRPr kumimoji="0" lang="es-ES" sz="48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EE4199A-51D9-4A49-9CB9-9842BF13EA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80257" y="170900"/>
            <a:ext cx="3410478" cy="19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6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7_TF00475556" id="{4DA04894-5009-4EFB-8513-026C48A536EA}" vid="{D0411C1F-0FA0-4D17-9B40-BC52A8EC834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E59226CB0B64C45A11E53CC7F07236F" ma:contentTypeVersion="13" ma:contentTypeDescription="Crear nuevo documento." ma:contentTypeScope="" ma:versionID="f675c69e85b82a05120bd490b743b96c">
  <xsd:schema xmlns:xsd="http://www.w3.org/2001/XMLSchema" xmlns:xs="http://www.w3.org/2001/XMLSchema" xmlns:p="http://schemas.microsoft.com/office/2006/metadata/properties" xmlns:ns3="a446f911-a90a-42b2-9601-642839473eb5" xmlns:ns4="f430adca-5b21-422c-9bf9-b6cd19e9c7e3" targetNamespace="http://schemas.microsoft.com/office/2006/metadata/properties" ma:root="true" ma:fieldsID="c3cbb00a2de0f505b5f21935ae9c52cd" ns3:_="" ns4:_="">
    <xsd:import namespace="a446f911-a90a-42b2-9601-642839473eb5"/>
    <xsd:import namespace="f430adca-5b21-422c-9bf9-b6cd19e9c7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6f911-a90a-42b2-9601-642839473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0adca-5b21-422c-9bf9-b6cd19e9c7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EF2EA6-C359-49A4-94D8-F80691BBB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6f911-a90a-42b2-9601-642839473eb5"/>
    <ds:schemaRef ds:uri="f430adca-5b21-422c-9bf9-b6cd19e9c7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49A191-EC8C-4AA6-9C64-D32B5F047436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446f911-a90a-42b2-9601-642839473eb5"/>
    <ds:schemaRef ds:uri="http://purl.org/dc/elements/1.1/"/>
    <ds:schemaRef ds:uri="f430adca-5b21-422c-9bf9-b6cd19e9c7e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Office PowerPoint</Application>
  <PresentationFormat>Panorámica</PresentationFormat>
  <Paragraphs>40</Paragraphs>
  <Slides>11</Slides>
  <Notes>11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Corbel</vt:lpstr>
      <vt:lpstr>Raleway</vt:lpstr>
      <vt:lpstr>Tema de Office</vt:lpstr>
      <vt:lpstr>LUCENE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CLARIFY</dc:title>
  <dc:creator/>
  <cp:lastModifiedBy/>
  <cp:revision>6</cp:revision>
  <dcterms:created xsi:type="dcterms:W3CDTF">2020-06-10T12:30:31Z</dcterms:created>
  <dcterms:modified xsi:type="dcterms:W3CDTF">2021-03-25T13:14:43Z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0x010100CE59226CB0B64C45A11E53CC7F07236F</vt:lpwstr>
  </property>
</Properties>
</file>